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0" r:id="rId10"/>
    <p:sldId id="266" r:id="rId11"/>
    <p:sldId id="267" r:id="rId12"/>
    <p:sldId id="268" r:id="rId13"/>
    <p:sldId id="271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3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31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33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733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204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257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575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679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84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4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28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97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94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15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7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9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31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7A456-7C80-4D9C-93B6-6E2423976EBA}" type="datetimeFigureOut">
              <a:rPr lang="tr-TR" smtClean="0"/>
              <a:t>22.3.2022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29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Nitel araştırma soruları sorma ve soru formu oluşturma</a:t>
            </a:r>
          </a:p>
        </p:txBody>
      </p:sp>
    </p:spTree>
    <p:extLst>
      <p:ext uri="{BB962C8B-B14F-4D97-AF65-F5344CB8AC3E}">
        <p14:creationId xmlns:p14="http://schemas.microsoft.com/office/powerpoint/2010/main" val="372002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93309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5. </a:t>
            </a:r>
            <a:r>
              <a:rPr lang="en-US" sz="2400" b="1" dirty="0" err="1" smtClean="0"/>
              <a:t>Doğrudan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sorular</a:t>
            </a:r>
            <a:r>
              <a:rPr lang="en-US" sz="2400" b="1" dirty="0" smtClean="0"/>
              <a:t>: </a:t>
            </a:r>
            <a:r>
              <a:rPr lang="en-US" sz="2400" dirty="0" smtClean="0"/>
              <a:t>Bu tip </a:t>
            </a:r>
            <a:r>
              <a:rPr lang="en-US" sz="2400" dirty="0" err="1" smtClean="0"/>
              <a:t>sorular</a:t>
            </a:r>
            <a:r>
              <a:rPr lang="en-US" sz="2400" dirty="0" smtClean="0"/>
              <a:t>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evet</a:t>
            </a:r>
            <a:r>
              <a:rPr lang="en-US" sz="2400" dirty="0" smtClean="0"/>
              <a:t>/</a:t>
            </a:r>
            <a:r>
              <a:rPr lang="en-US" sz="2400" dirty="0" err="1" smtClean="0"/>
              <a:t>hayır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da </a:t>
            </a:r>
            <a:r>
              <a:rPr lang="en-US" sz="2400" dirty="0" err="1" smtClean="0"/>
              <a:t>kısa</a:t>
            </a:r>
            <a:r>
              <a:rPr lang="en-US" sz="2400" dirty="0" smtClean="0"/>
              <a:t> </a:t>
            </a:r>
            <a:r>
              <a:rPr lang="en-US" sz="2400" dirty="0" err="1" smtClean="0"/>
              <a:t>cevaplar</a:t>
            </a:r>
            <a:r>
              <a:rPr lang="en-US" sz="2400" dirty="0" smtClean="0"/>
              <a:t> </a:t>
            </a:r>
            <a:r>
              <a:rPr lang="en-US" sz="2400" dirty="0" err="1" smtClean="0"/>
              <a:t>üreten</a:t>
            </a:r>
            <a:r>
              <a:rPr lang="en-US" sz="2400" dirty="0" smtClean="0"/>
              <a:t> </a:t>
            </a:r>
            <a:r>
              <a:rPr lang="en-US" sz="2400" dirty="0" err="1" smtClean="0"/>
              <a:t>sorulardır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Bu </a:t>
            </a:r>
            <a:r>
              <a:rPr lang="en-US" sz="2400" dirty="0" smtClean="0"/>
              <a:t>tip </a:t>
            </a:r>
            <a:r>
              <a:rPr lang="en-US" sz="2400" dirty="0" err="1" smtClean="0"/>
              <a:t>sorular</a:t>
            </a:r>
            <a:r>
              <a:rPr lang="en-US" sz="2400" dirty="0" smtClean="0"/>
              <a:t> </a:t>
            </a:r>
            <a:r>
              <a:rPr lang="en-US" sz="2400" dirty="0" err="1" smtClean="0"/>
              <a:t>katılımcının</a:t>
            </a:r>
            <a:r>
              <a:rPr lang="en-US" sz="2400" dirty="0" smtClean="0"/>
              <a:t> </a:t>
            </a:r>
            <a:r>
              <a:rPr lang="en-US" sz="2400" dirty="0" err="1" smtClean="0"/>
              <a:t>kendini</a:t>
            </a:r>
            <a:r>
              <a:rPr lang="en-US" sz="2400" dirty="0" smtClean="0"/>
              <a:t> </a:t>
            </a:r>
            <a:r>
              <a:rPr lang="en-US" sz="2400" dirty="0" err="1" smtClean="0"/>
              <a:t>uzun</a:t>
            </a:r>
            <a:r>
              <a:rPr lang="en-US" sz="2400" dirty="0" smtClean="0"/>
              <a:t> </a:t>
            </a:r>
            <a:r>
              <a:rPr lang="en-US" sz="2400" dirty="0" err="1" smtClean="0"/>
              <a:t>uzun</a:t>
            </a:r>
            <a:r>
              <a:rPr lang="en-US" sz="2400" dirty="0" smtClean="0"/>
              <a:t> </a:t>
            </a:r>
            <a:r>
              <a:rPr lang="en-US" sz="2400" dirty="0" err="1" smtClean="0"/>
              <a:t>ifade</a:t>
            </a:r>
            <a:r>
              <a:rPr lang="en-US" sz="2400" dirty="0" smtClean="0"/>
              <a:t> </a:t>
            </a:r>
            <a:r>
              <a:rPr lang="en-US" sz="2400" dirty="0" err="1" smtClean="0"/>
              <a:t>etmesinden</a:t>
            </a:r>
            <a:r>
              <a:rPr lang="en-US" sz="2400" dirty="0" smtClean="0"/>
              <a:t> </a:t>
            </a:r>
            <a:r>
              <a:rPr lang="en-US" sz="2400" dirty="0" err="1" smtClean="0"/>
              <a:t>sonra</a:t>
            </a:r>
            <a:r>
              <a:rPr lang="en-US" sz="2400" dirty="0" smtClean="0"/>
              <a:t> belli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durumu</a:t>
            </a:r>
            <a:r>
              <a:rPr lang="en-US" sz="2400" dirty="0" smtClean="0"/>
              <a:t> </a:t>
            </a:r>
            <a:r>
              <a:rPr lang="en-US" sz="2400" dirty="0" err="1" smtClean="0"/>
              <a:t>onaylayıp</a:t>
            </a:r>
            <a:r>
              <a:rPr lang="en-US" sz="2400" dirty="0" smtClean="0"/>
              <a:t> </a:t>
            </a:r>
            <a:r>
              <a:rPr lang="en-US" sz="2400" dirty="0" err="1" smtClean="0"/>
              <a:t>onaylamadığı</a:t>
            </a:r>
            <a:r>
              <a:rPr lang="en-US" sz="2400" dirty="0" smtClean="0"/>
              <a:t>, </a:t>
            </a:r>
            <a:r>
              <a:rPr lang="en-US" sz="2400" dirty="0" err="1" smtClean="0"/>
              <a:t>ya</a:t>
            </a:r>
            <a:r>
              <a:rPr lang="en-US" sz="2400" dirty="0" smtClean="0"/>
              <a:t> da </a:t>
            </a:r>
            <a:r>
              <a:rPr lang="en-US" sz="2400" dirty="0" err="1" smtClean="0"/>
              <a:t>eksik</a:t>
            </a:r>
            <a:r>
              <a:rPr lang="en-US" sz="2400" dirty="0" smtClean="0"/>
              <a:t> </a:t>
            </a:r>
            <a:r>
              <a:rPr lang="en-US" sz="2400" dirty="0" err="1" smtClean="0"/>
              <a:t>kaldığını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düşündüğünüz</a:t>
            </a:r>
            <a:r>
              <a:rPr lang="en-US" sz="2400" dirty="0" smtClean="0"/>
              <a:t>, </a:t>
            </a:r>
            <a:r>
              <a:rPr lang="en-US" sz="2400" dirty="0" err="1" smtClean="0"/>
              <a:t>anlamadığınız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noktayı</a:t>
            </a:r>
            <a:r>
              <a:rPr lang="en-US" sz="2400" dirty="0" smtClean="0"/>
              <a:t> </a:t>
            </a:r>
            <a:r>
              <a:rPr lang="en-US" sz="2400" dirty="0" err="1" smtClean="0"/>
              <a:t>onaylamak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sorulabilecek</a:t>
            </a:r>
            <a:r>
              <a:rPr lang="en-US" sz="2400" dirty="0" smtClean="0"/>
              <a:t> </a:t>
            </a:r>
            <a:r>
              <a:rPr lang="en-US" sz="2400" dirty="0" err="1" smtClean="0"/>
              <a:t>sorulardır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Örneğin</a:t>
            </a:r>
            <a:r>
              <a:rPr lang="en-US" sz="2400" dirty="0" smtClean="0"/>
              <a:t>: </a:t>
            </a:r>
            <a:r>
              <a:rPr lang="en-US" sz="2400" dirty="0" err="1" smtClean="0"/>
              <a:t>Babanız</a:t>
            </a:r>
            <a:r>
              <a:rPr lang="en-US" sz="2400" dirty="0" smtClean="0"/>
              <a:t> </a:t>
            </a:r>
            <a:r>
              <a:rPr lang="en-US" sz="2400" dirty="0" err="1" smtClean="0"/>
              <a:t>burada</a:t>
            </a:r>
            <a:r>
              <a:rPr lang="en-US" sz="2400" dirty="0" smtClean="0"/>
              <a:t> </a:t>
            </a:r>
            <a:r>
              <a:rPr lang="en-US" sz="2400" dirty="0" err="1" smtClean="0"/>
              <a:t>olsa</a:t>
            </a:r>
            <a:r>
              <a:rPr lang="en-US" sz="2400" dirty="0" smtClean="0"/>
              <a:t> </a:t>
            </a:r>
            <a:r>
              <a:rPr lang="en-US" sz="2400" dirty="0" err="1" smtClean="0"/>
              <a:t>ona</a:t>
            </a:r>
            <a:r>
              <a:rPr lang="en-US" sz="2400" dirty="0" smtClean="0"/>
              <a:t> </a:t>
            </a: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şeyi</a:t>
            </a:r>
            <a:r>
              <a:rPr lang="en-US" sz="2400" dirty="0" smtClean="0"/>
              <a:t> </a:t>
            </a:r>
            <a:r>
              <a:rPr lang="en-US" sz="2400" dirty="0" err="1" smtClean="0"/>
              <a:t>yeniden</a:t>
            </a:r>
            <a:r>
              <a:rPr lang="en-US" sz="2400" dirty="0" smtClean="0"/>
              <a:t> </a:t>
            </a:r>
            <a:r>
              <a:rPr lang="en-US" sz="2400" dirty="0" err="1" smtClean="0"/>
              <a:t>söyler</a:t>
            </a:r>
            <a:r>
              <a:rPr lang="en-US" sz="2400" dirty="0" smtClean="0"/>
              <a:t> </a:t>
            </a:r>
            <a:r>
              <a:rPr lang="en-US" sz="2400" dirty="0" err="1" smtClean="0"/>
              <a:t>miydiniz</a:t>
            </a:r>
            <a:r>
              <a:rPr lang="en-US" sz="2400" dirty="0" smtClean="0"/>
              <a:t>? </a:t>
            </a:r>
            <a:endParaRPr lang="tr-TR" sz="2400" dirty="0" smtClean="0"/>
          </a:p>
          <a:p>
            <a:r>
              <a:rPr lang="en-US" sz="2400" dirty="0" err="1" smtClean="0"/>
              <a:t>Sizce</a:t>
            </a:r>
            <a:r>
              <a:rPr lang="en-US" sz="2400" dirty="0" smtClean="0"/>
              <a:t> </a:t>
            </a:r>
            <a:r>
              <a:rPr lang="en-US" sz="2400" dirty="0" err="1" smtClean="0"/>
              <a:t>öğretmeniniz</a:t>
            </a:r>
            <a:r>
              <a:rPr lang="en-US" sz="2400" dirty="0" smtClean="0"/>
              <a:t> o </a:t>
            </a:r>
            <a:r>
              <a:rPr lang="en-US" sz="2400" dirty="0" err="1" smtClean="0"/>
              <a:t>davranışında</a:t>
            </a:r>
            <a:r>
              <a:rPr lang="en-US" sz="2400" dirty="0" smtClean="0"/>
              <a:t> </a:t>
            </a:r>
            <a:r>
              <a:rPr lang="en-US" sz="2400" dirty="0" err="1" smtClean="0"/>
              <a:t>haklı</a:t>
            </a:r>
            <a:r>
              <a:rPr lang="en-US" sz="2400" dirty="0" smtClean="0"/>
              <a:t> </a:t>
            </a:r>
            <a:r>
              <a:rPr lang="en-US" sz="2400" dirty="0" err="1" smtClean="0"/>
              <a:t>mıydı</a:t>
            </a:r>
            <a:r>
              <a:rPr lang="en-US" sz="2400" dirty="0" smtClean="0"/>
              <a:t>?”)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74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6. </a:t>
            </a:r>
            <a:r>
              <a:rPr lang="en-US" sz="2400" b="1" dirty="0" err="1" smtClean="0"/>
              <a:t>Dolaylı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sorular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Burada</a:t>
            </a:r>
            <a:r>
              <a:rPr lang="en-US" sz="2400" dirty="0" smtClean="0"/>
              <a:t>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katılımcının</a:t>
            </a:r>
            <a:r>
              <a:rPr lang="en-US" sz="2400" dirty="0" smtClean="0"/>
              <a:t> </a:t>
            </a:r>
            <a:r>
              <a:rPr lang="en-US" sz="2400" dirty="0" err="1" smtClean="0"/>
              <a:t>yansıtma</a:t>
            </a:r>
            <a:r>
              <a:rPr lang="en-US" sz="2400" dirty="0" smtClean="0"/>
              <a:t> </a:t>
            </a:r>
            <a:r>
              <a:rPr lang="en-US" sz="2400" dirty="0" err="1" smtClean="0"/>
              <a:t>tekniği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cevap</a:t>
            </a:r>
            <a:r>
              <a:rPr lang="en-US" sz="2400" dirty="0" smtClean="0"/>
              <a:t> </a:t>
            </a:r>
            <a:r>
              <a:rPr lang="en-US" sz="2400" dirty="0" err="1" smtClean="0"/>
              <a:t>verebileceği</a:t>
            </a:r>
            <a:r>
              <a:rPr lang="en-US" sz="2400" dirty="0" smtClean="0"/>
              <a:t> </a:t>
            </a:r>
            <a:r>
              <a:rPr lang="en-US" sz="2400" dirty="0" err="1" smtClean="0"/>
              <a:t>sorular</a:t>
            </a:r>
            <a:r>
              <a:rPr lang="en-US" sz="2400" dirty="0" smtClean="0"/>
              <a:t> </a:t>
            </a:r>
            <a:r>
              <a:rPr lang="en-US" sz="2400" dirty="0" err="1" smtClean="0"/>
              <a:t>sorulur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Örneğin</a:t>
            </a:r>
            <a:r>
              <a:rPr lang="en-US" sz="2400" dirty="0" smtClean="0"/>
              <a:t>: O </a:t>
            </a:r>
            <a:r>
              <a:rPr lang="en-US" sz="2400" dirty="0" err="1" smtClean="0"/>
              <a:t>öğretmenin</a:t>
            </a:r>
            <a:r>
              <a:rPr lang="en-US" sz="2400" dirty="0" smtClean="0"/>
              <a:t> </a:t>
            </a:r>
            <a:r>
              <a:rPr lang="en-US" sz="2400" dirty="0" err="1" smtClean="0"/>
              <a:t>yerinde</a:t>
            </a:r>
            <a:r>
              <a:rPr lang="en-US" sz="2400" dirty="0" smtClean="0"/>
              <a:t> </a:t>
            </a:r>
            <a:r>
              <a:rPr lang="en-US" sz="2400" dirty="0" err="1" smtClean="0"/>
              <a:t>siz</a:t>
            </a:r>
            <a:r>
              <a:rPr lang="en-US" sz="2400" dirty="0" smtClean="0"/>
              <a:t> </a:t>
            </a:r>
            <a:r>
              <a:rPr lang="en-US" sz="2400" dirty="0" err="1" smtClean="0"/>
              <a:t>olsaydınız</a:t>
            </a:r>
            <a:r>
              <a:rPr lang="en-US" sz="2400" dirty="0" smtClean="0"/>
              <a:t> </a:t>
            </a:r>
            <a:r>
              <a:rPr lang="en-US" sz="2400" dirty="0" err="1" smtClean="0"/>
              <a:t>nası</a:t>
            </a:r>
            <a:r>
              <a:rPr lang="tr-TR" sz="2400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davranırdınız</a:t>
            </a:r>
            <a:r>
              <a:rPr lang="en-US" sz="2400" dirty="0" smtClean="0"/>
              <a:t>? </a:t>
            </a:r>
            <a:endParaRPr lang="tr-TR" sz="2400" dirty="0" smtClean="0"/>
          </a:p>
          <a:p>
            <a:r>
              <a:rPr lang="en-US" sz="2400" dirty="0" smtClean="0"/>
              <a:t>Bu </a:t>
            </a:r>
            <a:r>
              <a:rPr lang="en-US" sz="2400" dirty="0" smtClean="0"/>
              <a:t>tip </a:t>
            </a:r>
            <a:r>
              <a:rPr lang="en-US" sz="2400" dirty="0" err="1" smtClean="0"/>
              <a:t>sorular</a:t>
            </a:r>
            <a:r>
              <a:rPr lang="en-US" sz="2400" dirty="0" smtClean="0"/>
              <a:t> </a:t>
            </a:r>
            <a:r>
              <a:rPr lang="en-US" sz="2400" dirty="0" err="1" smtClean="0"/>
              <a:t>eğer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gerekli</a:t>
            </a:r>
            <a:r>
              <a:rPr lang="en-US" sz="2400" dirty="0" smtClean="0"/>
              <a:t> </a:t>
            </a:r>
            <a:r>
              <a:rPr lang="en-US" sz="2400" dirty="0" err="1" smtClean="0"/>
              <a:t>değilse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kullanılmamalıdır</a:t>
            </a:r>
            <a:r>
              <a:rPr lang="en-US" sz="2400" dirty="0" smtClean="0"/>
              <a:t>. </a:t>
            </a:r>
            <a:r>
              <a:rPr lang="en-US" sz="2400" dirty="0" err="1" smtClean="0"/>
              <a:t>Çünkü</a:t>
            </a:r>
            <a:r>
              <a:rPr lang="en-US" sz="2400" dirty="0" smtClean="0"/>
              <a:t> </a:t>
            </a:r>
            <a:r>
              <a:rPr lang="en-US" sz="2400" dirty="0" err="1" smtClean="0"/>
              <a:t>nitel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araştırmanın</a:t>
            </a:r>
            <a:r>
              <a:rPr lang="en-US" sz="2400" dirty="0" smtClean="0"/>
              <a:t> </a:t>
            </a:r>
            <a:r>
              <a:rPr lang="en-US" sz="2400" dirty="0" err="1" smtClean="0"/>
              <a:t>asıl</a:t>
            </a:r>
            <a:r>
              <a:rPr lang="en-US" sz="2400" dirty="0" smtClean="0"/>
              <a:t> </a:t>
            </a:r>
            <a:r>
              <a:rPr lang="en-US" sz="2400" dirty="0" err="1" smtClean="0"/>
              <a:t>ilgilendiği</a:t>
            </a:r>
            <a:r>
              <a:rPr lang="en-US" sz="2400" dirty="0" smtClean="0"/>
              <a:t> </a:t>
            </a:r>
            <a:r>
              <a:rPr lang="en-US" sz="2400" dirty="0" err="1" smtClean="0"/>
              <a:t>kişilerin</a:t>
            </a:r>
            <a:r>
              <a:rPr lang="en-US" sz="2400" dirty="0" smtClean="0"/>
              <a:t> </a:t>
            </a:r>
            <a:r>
              <a:rPr lang="en-US" sz="2400" dirty="0" err="1" smtClean="0"/>
              <a:t>kendi</a:t>
            </a:r>
            <a:r>
              <a:rPr lang="en-US" sz="2400" dirty="0" smtClean="0"/>
              <a:t> </a:t>
            </a:r>
            <a:r>
              <a:rPr lang="en-US" sz="2400" dirty="0" err="1" smtClean="0"/>
              <a:t>deneyimleridir</a:t>
            </a:r>
            <a:r>
              <a:rPr lang="en-US" sz="24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13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7. </a:t>
            </a:r>
            <a:r>
              <a:rPr lang="en-US" sz="2400" b="1" dirty="0" err="1" smtClean="0"/>
              <a:t>Yapılandırıcı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Sorular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Görüşmeci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görüşme</a:t>
            </a:r>
            <a:r>
              <a:rPr lang="en-US" sz="2400" dirty="0" smtClean="0"/>
              <a:t> </a:t>
            </a:r>
            <a:r>
              <a:rPr lang="en-US" sz="2400" dirty="0" err="1" smtClean="0"/>
              <a:t>sürecinden</a:t>
            </a:r>
            <a:r>
              <a:rPr lang="en-US" sz="2400" dirty="0" smtClean="0"/>
              <a:t> 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konunun</a:t>
            </a:r>
            <a:r>
              <a:rPr lang="en-US" sz="2400" dirty="0" smtClean="0"/>
              <a:t> ne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kapatılması</a:t>
            </a:r>
            <a:r>
              <a:rPr lang="en-US" sz="2400" dirty="0" smtClean="0"/>
              <a:t> </a:t>
            </a:r>
            <a:r>
              <a:rPr lang="en-US" sz="2400" dirty="0" err="1" smtClean="0"/>
              <a:t>gerektiğinden</a:t>
            </a:r>
            <a:r>
              <a:rPr lang="en-US" sz="2400" dirty="0" smtClean="0"/>
              <a:t> </a:t>
            </a:r>
            <a:r>
              <a:rPr lang="en-US" sz="2400" dirty="0" err="1" smtClean="0"/>
              <a:t>sorumludur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Görüşülen</a:t>
            </a:r>
            <a:r>
              <a:rPr lang="en-US" sz="2400" dirty="0" smtClean="0"/>
              <a:t> </a:t>
            </a:r>
            <a:r>
              <a:rPr lang="en-US" sz="2400" dirty="0" err="1" smtClean="0"/>
              <a:t>kişi</a:t>
            </a:r>
            <a:r>
              <a:rPr lang="en-US" sz="2400" dirty="0" smtClean="0"/>
              <a:t> </a:t>
            </a:r>
            <a:r>
              <a:rPr lang="en-US" sz="2400" dirty="0" err="1" smtClean="0"/>
              <a:t>eğer</a:t>
            </a:r>
            <a:r>
              <a:rPr lang="en-US" sz="2400" dirty="0" smtClean="0"/>
              <a:t> </a:t>
            </a:r>
            <a:r>
              <a:rPr lang="en-US" sz="2400" dirty="0" err="1" smtClean="0"/>
              <a:t>kendini</a:t>
            </a:r>
            <a:r>
              <a:rPr lang="en-US" sz="2400" dirty="0" smtClean="0"/>
              <a:t> </a:t>
            </a:r>
            <a:r>
              <a:rPr lang="en-US" sz="2400" dirty="0" err="1" smtClean="0"/>
              <a:t>tekrar</a:t>
            </a:r>
            <a:r>
              <a:rPr lang="en-US" sz="2400" dirty="0" smtClean="0"/>
              <a:t> </a:t>
            </a:r>
            <a:r>
              <a:rPr lang="en-US" sz="2400" dirty="0" err="1" smtClean="0"/>
              <a:t>etmeye</a:t>
            </a:r>
            <a:r>
              <a:rPr lang="en-US" sz="2400" dirty="0" smtClean="0"/>
              <a:t> </a:t>
            </a:r>
            <a:r>
              <a:rPr lang="en-US" sz="2400" dirty="0" err="1" smtClean="0"/>
              <a:t>başlamışsa</a:t>
            </a:r>
            <a:r>
              <a:rPr lang="en-US" sz="2400" dirty="0" smtClean="0"/>
              <a:t> </a:t>
            </a:r>
            <a:r>
              <a:rPr lang="en-US" sz="2400" dirty="0" err="1" smtClean="0"/>
              <a:t>orada</a:t>
            </a:r>
            <a:r>
              <a:rPr lang="en-US" sz="2400" dirty="0" smtClean="0"/>
              <a:t> </a:t>
            </a:r>
            <a:r>
              <a:rPr lang="en-US" sz="2400" dirty="0" err="1" smtClean="0"/>
              <a:t>araya</a:t>
            </a:r>
            <a:r>
              <a:rPr lang="en-US" sz="2400" dirty="0" smtClean="0"/>
              <a:t> </a:t>
            </a:r>
            <a:r>
              <a:rPr lang="en-US" sz="2400" dirty="0" err="1" smtClean="0"/>
              <a:t>girerek</a:t>
            </a:r>
            <a:r>
              <a:rPr lang="en-US" sz="2400" dirty="0" smtClean="0"/>
              <a:t> “</a:t>
            </a:r>
            <a:r>
              <a:rPr lang="en-US" sz="2400" dirty="0" err="1" smtClean="0"/>
              <a:t>özür</a:t>
            </a:r>
            <a:r>
              <a:rPr lang="en-US" sz="2400" dirty="0" smtClean="0"/>
              <a:t> </a:t>
            </a:r>
            <a:r>
              <a:rPr lang="en-US" sz="2400" dirty="0" err="1" smtClean="0"/>
              <a:t>dilerim</a:t>
            </a:r>
            <a:r>
              <a:rPr lang="en-US" sz="2400" dirty="0" smtClean="0"/>
              <a:t> size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konu</a:t>
            </a:r>
            <a:r>
              <a:rPr lang="en-US" sz="2400" dirty="0" smtClean="0"/>
              <a:t> </a:t>
            </a:r>
            <a:r>
              <a:rPr lang="en-US" sz="2400" dirty="0" err="1" smtClean="0"/>
              <a:t>hakkında</a:t>
            </a:r>
            <a:r>
              <a:rPr lang="en-US" sz="2400" dirty="0" smtClean="0"/>
              <a:t> </a:t>
            </a:r>
            <a:r>
              <a:rPr lang="en-US" sz="2400" dirty="0" err="1" smtClean="0"/>
              <a:t>sorular</a:t>
            </a:r>
            <a:r>
              <a:rPr lang="en-US" sz="2400" dirty="0" smtClean="0"/>
              <a:t> </a:t>
            </a:r>
            <a:r>
              <a:rPr lang="en-US" sz="2400" dirty="0" err="1" smtClean="0"/>
              <a:t>sormak</a:t>
            </a:r>
            <a:r>
              <a:rPr lang="en-US" sz="2400" dirty="0" smtClean="0"/>
              <a:t> </a:t>
            </a:r>
            <a:r>
              <a:rPr lang="en-US" sz="2400" dirty="0" err="1" smtClean="0"/>
              <a:t>istiyorum</a:t>
            </a:r>
            <a:r>
              <a:rPr lang="en-US" sz="2400" dirty="0" smtClean="0"/>
              <a:t>” </a:t>
            </a:r>
            <a:r>
              <a:rPr lang="en-US" sz="2400" dirty="0" err="1" smtClean="0"/>
              <a:t>diyerek</a:t>
            </a:r>
            <a:r>
              <a:rPr lang="en-US" sz="2400" dirty="0" smtClean="0"/>
              <a:t> </a:t>
            </a:r>
            <a:r>
              <a:rPr lang="en-US" sz="2400" dirty="0" err="1" smtClean="0"/>
              <a:t>müdahalede</a:t>
            </a:r>
            <a:r>
              <a:rPr lang="en-US" sz="2400" dirty="0" smtClean="0"/>
              <a:t> </a:t>
            </a:r>
            <a:r>
              <a:rPr lang="en-US" sz="2400" dirty="0" err="1" smtClean="0"/>
              <a:t>bulunmalıdır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929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8</a:t>
            </a:r>
            <a:r>
              <a:rPr lang="en-US" sz="2400" dirty="0"/>
              <a:t>. </a:t>
            </a:r>
            <a:r>
              <a:rPr lang="en-US" sz="2400" b="1" dirty="0" err="1"/>
              <a:t>Sessizlik</a:t>
            </a:r>
            <a:r>
              <a:rPr lang="en-US" sz="2400" b="1" dirty="0"/>
              <a:t>: </a:t>
            </a:r>
            <a:r>
              <a:rPr lang="en-US" sz="2400" dirty="0" err="1"/>
              <a:t>Sessiz</a:t>
            </a:r>
            <a:r>
              <a:rPr lang="en-US" sz="2400" dirty="0"/>
              <a:t> </a:t>
            </a:r>
            <a:r>
              <a:rPr lang="en-US" sz="2400" dirty="0" err="1"/>
              <a:t>kalmak</a:t>
            </a:r>
            <a:r>
              <a:rPr lang="en-US" sz="2400" dirty="0"/>
              <a:t> </a:t>
            </a:r>
            <a:r>
              <a:rPr lang="en-US" sz="2400" dirty="0" err="1"/>
              <a:t>kimi</a:t>
            </a:r>
            <a:r>
              <a:rPr lang="en-US" sz="2400" dirty="0"/>
              <a:t>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soru</a:t>
            </a:r>
            <a:r>
              <a:rPr lang="en-US" sz="2400" dirty="0"/>
              <a:t> </a:t>
            </a:r>
            <a:r>
              <a:rPr lang="en-US" sz="2400" dirty="0" err="1"/>
              <a:t>anlamına</a:t>
            </a:r>
            <a:r>
              <a:rPr lang="en-US" sz="2400" dirty="0"/>
              <a:t> </a:t>
            </a:r>
            <a:r>
              <a:rPr lang="en-US" sz="2400" dirty="0" err="1"/>
              <a:t>gelebilir</a:t>
            </a:r>
            <a:r>
              <a:rPr lang="en-US" sz="2400" dirty="0"/>
              <a:t>.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 err="1" smtClean="0"/>
              <a:t>Katılımcıya</a:t>
            </a:r>
            <a:r>
              <a:rPr lang="en-US" sz="2400" dirty="0" smtClean="0"/>
              <a:t> </a:t>
            </a:r>
            <a:r>
              <a:rPr lang="en-US" sz="2400" dirty="0" err="1"/>
              <a:t>sık</a:t>
            </a:r>
            <a:r>
              <a:rPr lang="en-US" sz="2400" dirty="0"/>
              <a:t> </a:t>
            </a:r>
            <a:r>
              <a:rPr lang="en-US" sz="2400" dirty="0" err="1"/>
              <a:t>sık</a:t>
            </a:r>
            <a:r>
              <a:rPr lang="en-US" sz="2400" dirty="0"/>
              <a:t> </a:t>
            </a:r>
            <a:r>
              <a:rPr lang="en-US" sz="2400" dirty="0" err="1"/>
              <a:t>sorduğunuz</a:t>
            </a:r>
            <a:r>
              <a:rPr lang="en-US" sz="2400" dirty="0"/>
              <a:t> </a:t>
            </a:r>
            <a:r>
              <a:rPr lang="en-US" sz="2400" dirty="0" err="1"/>
              <a:t>sorular</a:t>
            </a:r>
            <a:r>
              <a:rPr lang="en-US" sz="2400" dirty="0"/>
              <a:t> </a:t>
            </a:r>
            <a:r>
              <a:rPr lang="en-US" sz="2400" dirty="0" err="1"/>
              <a:t>üzerinde</a:t>
            </a:r>
            <a:r>
              <a:rPr lang="en-US" sz="2400" dirty="0"/>
              <a:t> (</a:t>
            </a:r>
            <a:r>
              <a:rPr lang="en-US" sz="2400" dirty="0" err="1"/>
              <a:t>Özellikle</a:t>
            </a:r>
            <a:r>
              <a:rPr lang="en-US" sz="2400" dirty="0"/>
              <a:t> </a:t>
            </a:r>
            <a:r>
              <a:rPr lang="en-US" sz="2400" dirty="0" err="1"/>
              <a:t>geçmişe</a:t>
            </a:r>
            <a:r>
              <a:rPr lang="en-US" sz="2400" dirty="0"/>
              <a:t> </a:t>
            </a:r>
            <a:r>
              <a:rPr lang="en-US" sz="2400" dirty="0" err="1"/>
              <a:t>ait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) </a:t>
            </a:r>
            <a:r>
              <a:rPr lang="en-US" sz="2400" dirty="0" err="1"/>
              <a:t>düşünmesine</a:t>
            </a:r>
            <a:r>
              <a:rPr lang="en-US" sz="2400" dirty="0"/>
              <a:t> </a:t>
            </a:r>
            <a:r>
              <a:rPr lang="en-US" sz="2400" dirty="0" err="1"/>
              <a:t>fırsat</a:t>
            </a:r>
            <a:r>
              <a:rPr lang="en-US" sz="2400" dirty="0"/>
              <a:t> </a:t>
            </a:r>
            <a:r>
              <a:rPr lang="en-US" sz="2400" dirty="0" err="1"/>
              <a:t>vermek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bekleyin</a:t>
            </a:r>
            <a:r>
              <a:rPr lang="en-US" sz="24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301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738266"/>
            <a:ext cx="8911687" cy="1280890"/>
          </a:xfrm>
        </p:spPr>
        <p:txBody>
          <a:bodyPr>
            <a:normAutofit/>
          </a:bodyPr>
          <a:lstStyle/>
          <a:p>
            <a:r>
              <a:rPr lang="en-US" b="1" dirty="0" smtClean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792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9. </a:t>
            </a:r>
            <a:r>
              <a:rPr lang="en-US" sz="2400" b="1" dirty="0" err="1" smtClean="0"/>
              <a:t>Yorumlayıcı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Sorular</a:t>
            </a:r>
            <a:r>
              <a:rPr lang="en-US" sz="2400" dirty="0" smtClean="0"/>
              <a:t>: </a:t>
            </a:r>
            <a:r>
              <a:rPr lang="en-US" sz="2400" dirty="0" err="1" smtClean="0"/>
              <a:t>Görüşme</a:t>
            </a:r>
            <a:r>
              <a:rPr lang="en-US" sz="2400" dirty="0" smtClean="0"/>
              <a:t> </a:t>
            </a:r>
            <a:r>
              <a:rPr lang="en-US" sz="2400" dirty="0" err="1" smtClean="0"/>
              <a:t>esnasında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yorumlama</a:t>
            </a:r>
            <a:r>
              <a:rPr lang="en-US" sz="2400" dirty="0" smtClean="0"/>
              <a:t>, </a:t>
            </a:r>
            <a:r>
              <a:rPr lang="en-US" sz="2400" dirty="0" err="1" smtClean="0"/>
              <a:t>katılımcının</a:t>
            </a:r>
            <a:r>
              <a:rPr lang="en-US" sz="2400" dirty="0" smtClean="0"/>
              <a:t> </a:t>
            </a:r>
            <a:r>
              <a:rPr lang="en-US" sz="2400" dirty="0" err="1" smtClean="0"/>
              <a:t>söylediklerini</a:t>
            </a:r>
            <a:r>
              <a:rPr lang="en-US" sz="2400" dirty="0" smtClean="0"/>
              <a:t> </a:t>
            </a:r>
            <a:r>
              <a:rPr lang="en-US" sz="2400" dirty="0" err="1" smtClean="0"/>
              <a:t>kendi</a:t>
            </a:r>
            <a:r>
              <a:rPr lang="en-US" sz="2400" dirty="0" smtClean="0"/>
              <a:t> </a:t>
            </a:r>
            <a:r>
              <a:rPr lang="en-US" sz="2400" dirty="0" err="1" smtClean="0"/>
              <a:t>cümlelerinizle</a:t>
            </a:r>
            <a:r>
              <a:rPr lang="en-US" sz="2400" dirty="0" smtClean="0"/>
              <a:t> </a:t>
            </a:r>
            <a:r>
              <a:rPr lang="en-US" sz="2400" dirty="0" err="1" smtClean="0"/>
              <a:t>yeniden</a:t>
            </a:r>
            <a:r>
              <a:rPr lang="en-US" sz="2400" dirty="0" smtClean="0"/>
              <a:t> </a:t>
            </a:r>
            <a:r>
              <a:rPr lang="en-US" sz="2400" dirty="0" err="1" smtClean="0"/>
              <a:t>ifade</a:t>
            </a:r>
            <a:r>
              <a:rPr lang="en-US" sz="2400" dirty="0" smtClean="0"/>
              <a:t> </a:t>
            </a:r>
            <a:r>
              <a:rPr lang="en-US" sz="2400" dirty="0" err="1" smtClean="0"/>
              <a:t>etmektir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Örneğin</a:t>
            </a:r>
            <a:r>
              <a:rPr lang="en-US" sz="2400" dirty="0" smtClean="0"/>
              <a:t>: “</a:t>
            </a:r>
            <a:r>
              <a:rPr lang="en-US" sz="2400" dirty="0" err="1" smtClean="0"/>
              <a:t>Anladığım</a:t>
            </a:r>
            <a:r>
              <a:rPr lang="en-US" sz="2400" dirty="0" smtClean="0"/>
              <a:t> </a:t>
            </a:r>
            <a:r>
              <a:rPr lang="en-US" sz="2400" dirty="0" err="1" smtClean="0"/>
              <a:t>kadarıyla</a:t>
            </a:r>
            <a:r>
              <a:rPr lang="en-US" sz="2400" dirty="0" smtClean="0"/>
              <a:t> </a:t>
            </a:r>
            <a:r>
              <a:rPr lang="en-US" sz="2400" dirty="0" err="1" smtClean="0"/>
              <a:t>okulda</a:t>
            </a:r>
            <a:r>
              <a:rPr lang="en-US" sz="2400" dirty="0" smtClean="0"/>
              <a:t> </a:t>
            </a:r>
            <a:r>
              <a:rPr lang="en-US" sz="2400" dirty="0" err="1" smtClean="0"/>
              <a:t>başınızdan</a:t>
            </a:r>
            <a:r>
              <a:rPr lang="en-US" sz="2400" dirty="0" smtClean="0"/>
              <a:t> </a:t>
            </a:r>
            <a:r>
              <a:rPr lang="en-US" sz="2400" dirty="0" err="1" smtClean="0"/>
              <a:t>geçen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olay</a:t>
            </a:r>
            <a:r>
              <a:rPr lang="en-US" sz="2400" dirty="0" smtClean="0"/>
              <a:t> size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fazla</a:t>
            </a:r>
            <a:r>
              <a:rPr lang="en-US" sz="2400" dirty="0" smtClean="0"/>
              <a:t> </a:t>
            </a:r>
            <a:r>
              <a:rPr lang="en-US" sz="2400" dirty="0" err="1" smtClean="0"/>
              <a:t>etkilememiş</a:t>
            </a:r>
            <a:r>
              <a:rPr lang="en-US" sz="2400" dirty="0" smtClean="0"/>
              <a:t>”. </a:t>
            </a:r>
            <a:endParaRPr lang="tr-TR" sz="2400" dirty="0" smtClean="0"/>
          </a:p>
          <a:p>
            <a:r>
              <a:rPr lang="en-US" sz="2400" dirty="0" err="1" smtClean="0"/>
              <a:t>Katılımcının</a:t>
            </a:r>
            <a:r>
              <a:rPr lang="en-US" sz="2400" dirty="0" smtClean="0"/>
              <a:t> </a:t>
            </a:r>
            <a:r>
              <a:rPr lang="en-US" sz="2400" dirty="0" err="1" smtClean="0"/>
              <a:t>söylediklerini</a:t>
            </a:r>
            <a:r>
              <a:rPr lang="en-US" sz="2400" dirty="0" smtClean="0"/>
              <a:t> </a:t>
            </a:r>
            <a:r>
              <a:rPr lang="en-US" sz="2400" dirty="0" err="1" smtClean="0"/>
              <a:t>ona</a:t>
            </a:r>
            <a:r>
              <a:rPr lang="en-US" sz="2400" dirty="0" smtClean="0"/>
              <a:t> </a:t>
            </a:r>
            <a:r>
              <a:rPr lang="en-US" sz="2400" dirty="0" err="1" smtClean="0"/>
              <a:t>geri</a:t>
            </a:r>
            <a:r>
              <a:rPr lang="en-US" sz="2400" dirty="0" smtClean="0"/>
              <a:t> </a:t>
            </a:r>
            <a:r>
              <a:rPr lang="en-US" sz="2400" dirty="0" err="1" smtClean="0"/>
              <a:t>yansıtmanız</a:t>
            </a:r>
            <a:r>
              <a:rPr lang="en-US" sz="2400" dirty="0" smtClean="0"/>
              <a:t> hem </a:t>
            </a:r>
            <a:r>
              <a:rPr lang="en-US" sz="2400" dirty="0" err="1" smtClean="0"/>
              <a:t>ona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düşünmesi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verecek</a:t>
            </a:r>
            <a:r>
              <a:rPr lang="en-US" sz="2400" dirty="0" smtClean="0"/>
              <a:t> hem de ne </a:t>
            </a:r>
            <a:r>
              <a:rPr lang="en-US" sz="2400" dirty="0" err="1" smtClean="0"/>
              <a:t>söylediğini</a:t>
            </a:r>
            <a:r>
              <a:rPr lang="en-US" sz="2400" dirty="0" smtClean="0"/>
              <a:t> </a:t>
            </a:r>
            <a:r>
              <a:rPr lang="en-US" sz="2400" dirty="0" err="1" smtClean="0"/>
              <a:t>duymuş</a:t>
            </a:r>
            <a:r>
              <a:rPr lang="en-US" sz="2400" dirty="0" smtClean="0"/>
              <a:t> </a:t>
            </a:r>
            <a:r>
              <a:rPr lang="en-US" sz="2400" dirty="0" err="1" smtClean="0"/>
              <a:t>olacaktır</a:t>
            </a:r>
            <a:r>
              <a:rPr lang="en-US" sz="2400" dirty="0" smtClean="0"/>
              <a:t>. </a:t>
            </a: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zamanda</a:t>
            </a:r>
            <a:r>
              <a:rPr lang="en-US" sz="2400" dirty="0" smtClean="0"/>
              <a:t> </a:t>
            </a:r>
            <a:r>
              <a:rPr lang="en-US" sz="2400" dirty="0" err="1" smtClean="0"/>
              <a:t>katılımcı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görüşmecinin</a:t>
            </a:r>
            <a:r>
              <a:rPr lang="en-US" sz="2400" dirty="0" smtClean="0"/>
              <a:t> </a:t>
            </a:r>
            <a:r>
              <a:rPr lang="en-US" sz="2400" dirty="0" err="1" smtClean="0"/>
              <a:t>onu</a:t>
            </a:r>
            <a:r>
              <a:rPr lang="en-US" sz="2400" dirty="0" smtClean="0"/>
              <a:t> </a:t>
            </a:r>
            <a:r>
              <a:rPr lang="en-US" sz="2400" dirty="0" err="1" smtClean="0"/>
              <a:t>dinlediğinden</a:t>
            </a:r>
            <a:r>
              <a:rPr lang="en-US" sz="2400" dirty="0" smtClean="0"/>
              <a:t> de </a:t>
            </a:r>
            <a:r>
              <a:rPr lang="en-US" sz="2400" dirty="0" err="1" smtClean="0"/>
              <a:t>emin</a:t>
            </a:r>
            <a:r>
              <a:rPr lang="en-US" sz="2400" dirty="0" smtClean="0"/>
              <a:t> </a:t>
            </a:r>
            <a:r>
              <a:rPr lang="en-US" sz="2400" dirty="0" err="1" smtClean="0"/>
              <a:t>olacktır</a:t>
            </a:r>
            <a:r>
              <a:rPr lang="en-US" sz="2400" dirty="0" smtClean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21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 sormak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Kapalı uçlu sorulara örnekler:</a:t>
            </a:r>
          </a:p>
          <a:p>
            <a:r>
              <a:rPr lang="en-US" sz="3200" dirty="0" smtClean="0"/>
              <a:t>“</a:t>
            </a:r>
            <a:r>
              <a:rPr lang="tr-TR" sz="3200" dirty="0" smtClean="0"/>
              <a:t>Saçlarınız siyah, kahverengi ya da kırmızı mı?” </a:t>
            </a:r>
            <a:r>
              <a:rPr lang="en-US" sz="3200" i="1" dirty="0" smtClean="0"/>
              <a:t>[</a:t>
            </a:r>
            <a:r>
              <a:rPr lang="tr-TR" sz="3200" i="1" dirty="0" smtClean="0"/>
              <a:t>Seçenekler verilmiş</a:t>
            </a:r>
            <a:r>
              <a:rPr lang="en-US" sz="3200" i="1" dirty="0" smtClean="0"/>
              <a:t>]</a:t>
            </a:r>
          </a:p>
          <a:p>
            <a:r>
              <a:rPr lang="en-US" sz="3200" i="1" dirty="0" smtClean="0"/>
              <a:t>“</a:t>
            </a:r>
            <a:r>
              <a:rPr lang="tr-TR" sz="3200" i="1" dirty="0" smtClean="0"/>
              <a:t>Bilişim sistemleri ile ilgileniyor musunuz?</a:t>
            </a:r>
            <a:r>
              <a:rPr lang="en-US" sz="3200" i="1" dirty="0" smtClean="0"/>
              <a:t>” [</a:t>
            </a:r>
            <a:r>
              <a:rPr lang="tr-TR" sz="3200" i="1" dirty="0" smtClean="0"/>
              <a:t>Seçim ima edilmiş</a:t>
            </a:r>
            <a:r>
              <a:rPr lang="en-US" sz="3200" i="1" dirty="0" smtClean="0"/>
              <a:t>: </a:t>
            </a:r>
            <a:r>
              <a:rPr lang="tr-TR" sz="3200" i="1" dirty="0" smtClean="0"/>
              <a:t>evet</a:t>
            </a:r>
            <a:r>
              <a:rPr lang="en-US" sz="3200" i="1" dirty="0" smtClean="0"/>
              <a:t>/</a:t>
            </a:r>
            <a:r>
              <a:rPr lang="tr-TR" sz="3200" i="1" dirty="0" smtClean="0"/>
              <a:t>hayır</a:t>
            </a:r>
            <a:r>
              <a:rPr lang="en-US" sz="3200" i="1" dirty="0" smtClean="0"/>
              <a:t>]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610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 sormak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Açık uçlu sorulara örnekler</a:t>
            </a:r>
          </a:p>
          <a:p>
            <a:r>
              <a:rPr lang="en-US" sz="2400" i="1" dirty="0" smtClean="0"/>
              <a:t>“</a:t>
            </a:r>
            <a:r>
              <a:rPr lang="tr-TR" sz="2400" i="1" dirty="0" smtClean="0"/>
              <a:t>Saçlarınız ne renk</a:t>
            </a:r>
            <a:r>
              <a:rPr lang="en-US" sz="2400" i="1" dirty="0" smtClean="0"/>
              <a:t>?”</a:t>
            </a:r>
          </a:p>
          <a:p>
            <a:r>
              <a:rPr lang="en-US" sz="2400" i="1" dirty="0" smtClean="0"/>
              <a:t>“</a:t>
            </a:r>
            <a:r>
              <a:rPr lang="tr-TR" sz="2400" i="1" dirty="0" smtClean="0"/>
              <a:t>İlgi duyduğunuz alanlardan biraz bahsedebilir misiniz</a:t>
            </a:r>
            <a:r>
              <a:rPr lang="en-US" sz="2400" i="1" dirty="0" smtClean="0"/>
              <a:t>?”</a:t>
            </a:r>
          </a:p>
          <a:p>
            <a:r>
              <a:rPr lang="tr-TR" sz="2400" b="1" i="1" dirty="0" smtClean="0"/>
              <a:t>Açık uçlu sorularda kullanılacak soru sözcükleri:</a:t>
            </a:r>
            <a:endParaRPr lang="en-US" sz="2400" b="1" i="1" dirty="0" smtClean="0"/>
          </a:p>
          <a:p>
            <a:r>
              <a:rPr lang="tr-TR" sz="2400" b="1" dirty="0" smtClean="0"/>
              <a:t>Ne</a:t>
            </a:r>
            <a:r>
              <a:rPr lang="en-US" sz="2400" b="1" dirty="0" smtClean="0"/>
              <a:t>? </a:t>
            </a:r>
            <a:r>
              <a:rPr lang="tr-TR" sz="2400" b="1" dirty="0" smtClean="0"/>
              <a:t>Nerede</a:t>
            </a:r>
            <a:r>
              <a:rPr lang="en-US" sz="2400" b="1" dirty="0" smtClean="0"/>
              <a:t>?</a:t>
            </a:r>
          </a:p>
          <a:p>
            <a:r>
              <a:rPr lang="tr-TR" sz="2400" b="1" dirty="0" smtClean="0"/>
              <a:t>Kim</a:t>
            </a:r>
            <a:r>
              <a:rPr lang="en-US" sz="2400" b="1" dirty="0" smtClean="0"/>
              <a:t>? </a:t>
            </a:r>
            <a:r>
              <a:rPr lang="tr-TR" sz="2400" b="1" dirty="0" smtClean="0"/>
              <a:t>Ne zaman</a:t>
            </a:r>
            <a:r>
              <a:rPr lang="en-US" sz="2400" b="1" dirty="0" smtClean="0"/>
              <a:t>?</a:t>
            </a:r>
          </a:p>
          <a:p>
            <a:r>
              <a:rPr lang="tr-TR" sz="2400" b="1" dirty="0" smtClean="0"/>
              <a:t>Nasıl</a:t>
            </a:r>
            <a:r>
              <a:rPr lang="en-US" sz="2400" b="1" dirty="0" smtClean="0"/>
              <a:t>? </a:t>
            </a:r>
            <a:r>
              <a:rPr lang="tr-TR" sz="2400" b="1" dirty="0" smtClean="0"/>
              <a:t>Neden/Niçin</a:t>
            </a:r>
            <a:r>
              <a:rPr lang="en-US" sz="2400" b="1" dirty="0" smtClean="0"/>
              <a:t>?</a:t>
            </a:r>
            <a:r>
              <a:rPr lang="tr-TR" sz="2400" b="1" dirty="0" smtClean="0"/>
              <a:t> (sınırlı olarak kullanılmalıdır çünkü neden sorusu “doğru” bir cevabın olduğunu ima edebilir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512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Yönlendirici sorulardan kaçınmak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İnsanların kendi görüşlerini, değerlerini, deneyimlerini kendi istediği biçimde ifade etmesine izin verin.</a:t>
            </a:r>
          </a:p>
          <a:p>
            <a:r>
              <a:rPr lang="tr-TR" sz="2800" dirty="0" smtClean="0"/>
              <a:t>Yönlendirici sorular, sorulan soruya verilebilecek doğru bir cevabın bulunduğunu ya da verilecek bir cevabın diğerlerine oranla daha doğru olduğunu ima eden sorulardır.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7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Yönlendirici sorulardan kaçınmak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77108"/>
            <a:ext cx="8915400" cy="4870938"/>
          </a:xfrm>
        </p:spPr>
        <p:txBody>
          <a:bodyPr>
            <a:normAutofit/>
          </a:bodyPr>
          <a:lstStyle/>
          <a:p>
            <a:r>
              <a:rPr lang="tr-TR" sz="2200" dirty="0" smtClean="0"/>
              <a:t>Örnek:</a:t>
            </a:r>
          </a:p>
          <a:p>
            <a:r>
              <a:rPr lang="tr-TR" sz="2200" dirty="0" smtClean="0"/>
              <a:t>“Okuldan atılacağınızı öğrendiğiniz zaman ne gibi </a:t>
            </a:r>
            <a:r>
              <a:rPr lang="tr-TR" sz="2200" u="sng" dirty="0" smtClean="0"/>
              <a:t>korkular</a:t>
            </a:r>
            <a:r>
              <a:rPr lang="tr-TR" sz="2200" dirty="0" smtClean="0"/>
              <a:t> hissettiniz?”</a:t>
            </a:r>
          </a:p>
          <a:p>
            <a:r>
              <a:rPr lang="tr-TR" sz="2200" dirty="0" smtClean="0"/>
              <a:t>“Bu durumu önlemek için ne gibi </a:t>
            </a:r>
            <a:r>
              <a:rPr lang="tr-TR" sz="2200" u="sng" dirty="0" smtClean="0"/>
              <a:t>adımlar</a:t>
            </a:r>
            <a:r>
              <a:rPr lang="tr-TR" sz="2200" dirty="0" smtClean="0"/>
              <a:t> attınız?”</a:t>
            </a:r>
          </a:p>
          <a:p>
            <a:r>
              <a:rPr lang="tr-TR" sz="2200" dirty="0" smtClean="0"/>
              <a:t>“Hastanede gördüğünüz tedavi ne kadar </a:t>
            </a:r>
            <a:r>
              <a:rPr lang="tr-TR" sz="2200" u="sng" dirty="0" smtClean="0"/>
              <a:t>iyiydi</a:t>
            </a:r>
            <a:r>
              <a:rPr lang="tr-TR" sz="2200" dirty="0" smtClean="0"/>
              <a:t>?”</a:t>
            </a:r>
          </a:p>
          <a:p>
            <a:r>
              <a:rPr lang="tr-TR" sz="2200" dirty="0" smtClean="0">
                <a:solidFill>
                  <a:srgbClr val="FF0000"/>
                </a:solidFill>
              </a:rPr>
              <a:t>Aynı soruların yönlendirme olmadan sorulması</a:t>
            </a:r>
            <a:r>
              <a:rPr lang="tr-TR" sz="2200" dirty="0" smtClean="0"/>
              <a:t>:</a:t>
            </a:r>
          </a:p>
          <a:p>
            <a:r>
              <a:rPr lang="tr-TR" sz="2200" dirty="0" smtClean="0"/>
              <a:t>“Okuldan atıldığınızı öğrendiğiniz zaman neler hissettiniz?”</a:t>
            </a:r>
          </a:p>
          <a:p>
            <a:r>
              <a:rPr lang="tr-TR" sz="2200" dirty="0" smtClean="0"/>
              <a:t>“Durumu öğrendikten sonra ne(ler) yaptınız?”</a:t>
            </a:r>
          </a:p>
          <a:p>
            <a:r>
              <a:rPr lang="tr-TR" sz="2200" dirty="0" smtClean="0"/>
              <a:t>“Hastanede gördüğünüz tedavi hakkında neler düşünüyorsunuz?” 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63994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06769"/>
            <a:ext cx="8915400" cy="488852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1.</a:t>
            </a:r>
            <a:r>
              <a:rPr lang="en-US" sz="2800" b="1" dirty="0" smtClean="0"/>
              <a:t>Tanıtıcı </a:t>
            </a:r>
            <a:r>
              <a:rPr lang="en-US" sz="2800" b="1" dirty="0" err="1" smtClean="0"/>
              <a:t>sorular</a:t>
            </a:r>
            <a:r>
              <a:rPr lang="en-US" sz="2800" dirty="0" smtClean="0"/>
              <a:t>: Bu tip </a:t>
            </a:r>
            <a:r>
              <a:rPr lang="en-US" sz="2800" dirty="0" err="1" smtClean="0"/>
              <a:t>sorular</a:t>
            </a:r>
            <a:r>
              <a:rPr lang="en-US" sz="2800" dirty="0" smtClean="0"/>
              <a:t> </a:t>
            </a:r>
            <a:r>
              <a:rPr lang="en-US" sz="2800" dirty="0" err="1" smtClean="0"/>
              <a:t>katılımcının</a:t>
            </a:r>
            <a:r>
              <a:rPr lang="en-US" sz="2800" dirty="0" smtClean="0"/>
              <a:t> </a:t>
            </a:r>
            <a:r>
              <a:rPr lang="en-US" sz="2800" dirty="0" err="1" smtClean="0"/>
              <a:t>spontane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kendisi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hayatı</a:t>
            </a:r>
            <a:r>
              <a:rPr lang="en-US" sz="2800" dirty="0" smtClean="0"/>
              <a:t> </a:t>
            </a:r>
            <a:r>
              <a:rPr lang="en-US" sz="2800" dirty="0" err="1" smtClean="0"/>
              <a:t>hakkında</a:t>
            </a:r>
            <a:r>
              <a:rPr lang="en-US" sz="2800" dirty="0" smtClean="0"/>
              <a:t>  </a:t>
            </a:r>
            <a:r>
              <a:rPr lang="en-US" sz="2800" dirty="0" err="1" smtClean="0"/>
              <a:t>geniş</a:t>
            </a:r>
            <a:r>
              <a:rPr lang="en-US" sz="2800" dirty="0" smtClean="0"/>
              <a:t> </a:t>
            </a:r>
            <a:r>
              <a:rPr lang="en-US" sz="2800" dirty="0" err="1" smtClean="0"/>
              <a:t>cevaplar</a:t>
            </a:r>
            <a:r>
              <a:rPr lang="en-US" sz="2800" dirty="0" smtClean="0"/>
              <a:t> </a:t>
            </a:r>
            <a:r>
              <a:rPr lang="en-US" sz="2800" dirty="0" err="1" smtClean="0"/>
              <a:t>vermesine</a:t>
            </a:r>
            <a:r>
              <a:rPr lang="en-US" sz="2800" dirty="0" smtClean="0"/>
              <a:t> </a:t>
            </a:r>
            <a:r>
              <a:rPr lang="en-US" sz="2800" dirty="0" err="1" smtClean="0"/>
              <a:t>olanak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r>
              <a:rPr lang="en-US" sz="2800" dirty="0" smtClean="0"/>
              <a:t> </a:t>
            </a:r>
            <a:r>
              <a:rPr lang="en-US" sz="2800" dirty="0" err="1" smtClean="0"/>
              <a:t>sorulardır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r>
              <a:rPr lang="en-US" sz="2800" dirty="0" err="1" smtClean="0"/>
              <a:t>Örneğin</a:t>
            </a:r>
            <a:r>
              <a:rPr lang="en-US" sz="2800" dirty="0" smtClean="0"/>
              <a:t>: </a:t>
            </a:r>
            <a:r>
              <a:rPr lang="en-US" sz="2800" dirty="0" err="1" smtClean="0"/>
              <a:t>Araştırma</a:t>
            </a:r>
            <a:r>
              <a:rPr lang="en-US" sz="2800" dirty="0" smtClean="0"/>
              <a:t> </a:t>
            </a:r>
            <a:r>
              <a:rPr lang="en-US" sz="2800" dirty="0" err="1" smtClean="0"/>
              <a:t>konunuz</a:t>
            </a:r>
            <a:r>
              <a:rPr lang="en-US" sz="2800" dirty="0" smtClean="0"/>
              <a:t> ne </a:t>
            </a:r>
            <a:r>
              <a:rPr lang="en-US" sz="2800" dirty="0" err="1" smtClean="0"/>
              <a:t>olursa</a:t>
            </a:r>
            <a:r>
              <a:rPr lang="en-US" sz="2800" dirty="0" smtClean="0"/>
              <a:t> </a:t>
            </a:r>
            <a:r>
              <a:rPr lang="en-US" sz="2800" dirty="0" err="1" smtClean="0"/>
              <a:t>olsun</a:t>
            </a:r>
            <a:r>
              <a:rPr lang="en-US" sz="2800" dirty="0" smtClean="0"/>
              <a:t> “</a:t>
            </a:r>
            <a:r>
              <a:rPr lang="en-US" sz="2800" dirty="0" err="1" smtClean="0"/>
              <a:t>Kendizi</a:t>
            </a:r>
            <a:r>
              <a:rPr lang="en-US" sz="2800" dirty="0" smtClean="0"/>
              <a:t> </a:t>
            </a:r>
            <a:r>
              <a:rPr lang="en-US" sz="2800" dirty="0" err="1" smtClean="0"/>
              <a:t>biraz</a:t>
            </a:r>
            <a:r>
              <a:rPr lang="en-US" sz="2800" dirty="0" smtClean="0"/>
              <a:t> </a:t>
            </a:r>
            <a:r>
              <a:rPr lang="en-US" sz="2800" dirty="0" err="1" smtClean="0"/>
              <a:t>tanıtabilir</a:t>
            </a:r>
            <a:r>
              <a:rPr lang="en-US" sz="2800" dirty="0" smtClean="0"/>
              <a:t> </a:t>
            </a:r>
            <a:r>
              <a:rPr lang="en-US" sz="2800" dirty="0" err="1" smtClean="0"/>
              <a:t>misiniz</a:t>
            </a:r>
            <a:r>
              <a:rPr lang="en-US" sz="2800" dirty="0" smtClean="0"/>
              <a:t>” </a:t>
            </a:r>
            <a:r>
              <a:rPr lang="en-US" sz="2800" dirty="0" err="1" smtClean="0"/>
              <a:t>gibi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soru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başlamak</a:t>
            </a:r>
            <a:r>
              <a:rPr lang="en-US" sz="2800" dirty="0" smtClean="0"/>
              <a:t> hem size hem de </a:t>
            </a:r>
            <a:r>
              <a:rPr lang="en-US" sz="2800" dirty="0" err="1" smtClean="0"/>
              <a:t>katılımcıyı</a:t>
            </a:r>
            <a:r>
              <a:rPr lang="en-US" sz="2800" dirty="0" smtClean="0"/>
              <a:t> </a:t>
            </a:r>
            <a:r>
              <a:rPr lang="en-US" sz="2800" dirty="0" err="1" smtClean="0"/>
              <a:t>görüşme</a:t>
            </a:r>
            <a:r>
              <a:rPr lang="en-US" sz="2800" dirty="0" smtClean="0"/>
              <a:t> </a:t>
            </a:r>
            <a:r>
              <a:rPr lang="en-US" sz="2800" dirty="0" err="1" smtClean="0"/>
              <a:t>sürecine</a:t>
            </a:r>
            <a:r>
              <a:rPr lang="en-US" sz="2800" dirty="0" smtClean="0"/>
              <a:t> </a:t>
            </a:r>
            <a:r>
              <a:rPr lang="en-US" sz="2800" dirty="0" err="1" smtClean="0"/>
              <a:t>ısındırır</a:t>
            </a:r>
            <a:r>
              <a:rPr lang="en-US" sz="2800" dirty="0" smtClean="0"/>
              <a:t>. </a:t>
            </a:r>
            <a:r>
              <a:rPr lang="en-US" sz="2800" dirty="0" err="1" smtClean="0"/>
              <a:t>Benzer</a:t>
            </a:r>
            <a:r>
              <a:rPr lang="en-US" sz="2800" dirty="0" smtClean="0"/>
              <a:t> </a:t>
            </a:r>
            <a:r>
              <a:rPr lang="en-US" sz="2800" dirty="0" err="1" smtClean="0"/>
              <a:t>biçimde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çalışmanın</a:t>
            </a:r>
            <a:r>
              <a:rPr lang="en-US" sz="2800" dirty="0" smtClean="0"/>
              <a:t>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amacını</a:t>
            </a:r>
            <a:r>
              <a:rPr lang="en-US" sz="2800" dirty="0" smtClean="0"/>
              <a:t> </a:t>
            </a:r>
            <a:r>
              <a:rPr lang="en-US" sz="2800" dirty="0" err="1" smtClean="0"/>
              <a:t>yansıtan</a:t>
            </a:r>
            <a:r>
              <a:rPr lang="en-US" sz="2800" dirty="0" smtClean="0"/>
              <a:t> </a:t>
            </a:r>
            <a:r>
              <a:rPr lang="en-US" sz="2800" dirty="0" err="1" smtClean="0"/>
              <a:t>sorular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burada</a:t>
            </a:r>
            <a:r>
              <a:rPr lang="en-US" sz="2800" dirty="0" smtClean="0"/>
              <a:t> </a:t>
            </a:r>
            <a:r>
              <a:rPr lang="en-US" sz="2800" dirty="0" err="1" smtClean="0"/>
              <a:t>uygun</a:t>
            </a:r>
            <a:r>
              <a:rPr lang="en-US" sz="2800" dirty="0" smtClean="0"/>
              <a:t> </a:t>
            </a:r>
            <a:r>
              <a:rPr lang="en-US" sz="2800" dirty="0" err="1" smtClean="0"/>
              <a:t>olacaktır</a:t>
            </a:r>
            <a:r>
              <a:rPr lang="en-US" sz="2800" dirty="0" smtClean="0"/>
              <a:t>. “</a:t>
            </a:r>
            <a:r>
              <a:rPr lang="en-US" sz="2800" dirty="0" err="1" smtClean="0"/>
              <a:t>Okulda</a:t>
            </a:r>
            <a:r>
              <a:rPr lang="en-US" sz="2800" dirty="0" smtClean="0"/>
              <a:t> </a:t>
            </a:r>
            <a:r>
              <a:rPr lang="en-US" sz="2800" dirty="0" err="1" smtClean="0"/>
              <a:t>böyle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durum </a:t>
            </a:r>
            <a:r>
              <a:rPr lang="en-US" sz="2800" dirty="0" err="1" smtClean="0"/>
              <a:t>olduğunu</a:t>
            </a:r>
            <a:r>
              <a:rPr lang="en-US" sz="2800" dirty="0" smtClean="0"/>
              <a:t> </a:t>
            </a:r>
            <a:r>
              <a:rPr lang="en-US" sz="2800" dirty="0" err="1" smtClean="0"/>
              <a:t>öğrendiğiniz</a:t>
            </a:r>
            <a:r>
              <a:rPr lang="en-US" sz="2800" dirty="0" smtClean="0"/>
              <a:t> </a:t>
            </a:r>
            <a:r>
              <a:rPr lang="en-US" sz="2800" dirty="0" err="1" smtClean="0"/>
              <a:t>zaman</a:t>
            </a:r>
            <a:r>
              <a:rPr lang="en-US" sz="2800" dirty="0" smtClean="0"/>
              <a:t> </a:t>
            </a:r>
            <a:r>
              <a:rPr lang="en-US" sz="2800" dirty="0" err="1" smtClean="0"/>
              <a:t>neler</a:t>
            </a:r>
            <a:r>
              <a:rPr lang="en-US" sz="2800" dirty="0" smtClean="0"/>
              <a:t> </a:t>
            </a:r>
            <a:r>
              <a:rPr lang="en-US" sz="2800" dirty="0" err="1" smtClean="0"/>
              <a:t>hissettiniz</a:t>
            </a:r>
            <a:r>
              <a:rPr lang="en-US" sz="2800" dirty="0" smtClean="0"/>
              <a:t>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8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65849"/>
            <a:ext cx="8911687" cy="870582"/>
          </a:xfrm>
        </p:spPr>
        <p:txBody>
          <a:bodyPr>
            <a:normAutofit/>
          </a:bodyPr>
          <a:lstStyle/>
          <a:p>
            <a:r>
              <a:rPr lang="en-US" b="1" dirty="0" smtClean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36431"/>
            <a:ext cx="8915400" cy="488852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2. </a:t>
            </a:r>
            <a:r>
              <a:rPr lang="en-US" sz="2400" b="1" dirty="0" err="1" smtClean="0"/>
              <a:t>Takip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soruları</a:t>
            </a:r>
            <a:r>
              <a:rPr lang="en-US" sz="2400" dirty="0" smtClean="0"/>
              <a:t>: </a:t>
            </a:r>
            <a:r>
              <a:rPr lang="en-US" sz="2400" dirty="0" err="1" smtClean="0"/>
              <a:t>Eğer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görüşmeci</a:t>
            </a:r>
            <a:r>
              <a:rPr lang="en-US" sz="2400" dirty="0" smtClean="0"/>
              <a:t> </a:t>
            </a:r>
            <a:r>
              <a:rPr lang="en-US" sz="2400" dirty="0" err="1" smtClean="0"/>
              <a:t>sabırlı</a:t>
            </a:r>
            <a:r>
              <a:rPr lang="en-US" sz="2400" dirty="0" smtClean="0"/>
              <a:t>, </a:t>
            </a:r>
            <a:r>
              <a:rPr lang="en-US" sz="2400" dirty="0" err="1" smtClean="0"/>
              <a:t>meraklı</a:t>
            </a:r>
            <a:r>
              <a:rPr lang="en-US" sz="2400" dirty="0" smtClean="0"/>
              <a:t>, </a:t>
            </a:r>
            <a:r>
              <a:rPr lang="en-US" sz="2400" dirty="0" err="1" smtClean="0"/>
              <a:t>devamlı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eleştirel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tavır</a:t>
            </a:r>
            <a:r>
              <a:rPr lang="en-US" sz="2400" dirty="0" smtClean="0"/>
              <a:t> </a:t>
            </a:r>
            <a:r>
              <a:rPr lang="en-US" sz="2400" dirty="0" err="1" smtClean="0"/>
              <a:t>takınırsa</a:t>
            </a:r>
            <a:r>
              <a:rPr lang="en-US" sz="2400" dirty="0" smtClean="0"/>
              <a:t>, </a:t>
            </a:r>
            <a:r>
              <a:rPr lang="en-US" sz="2400" dirty="0" err="1" smtClean="0"/>
              <a:t>görüşmeci</a:t>
            </a:r>
            <a:r>
              <a:rPr lang="en-US" sz="2400" dirty="0" smtClean="0"/>
              <a:t> </a:t>
            </a:r>
            <a:r>
              <a:rPr lang="en-US" sz="2400" dirty="0" err="1" smtClean="0"/>
              <a:t>büyük</a:t>
            </a:r>
            <a:r>
              <a:rPr lang="en-US" sz="2400" dirty="0" smtClean="0"/>
              <a:t> </a:t>
            </a:r>
            <a:r>
              <a:rPr lang="en-US" sz="2400" dirty="0" err="1" smtClean="0"/>
              <a:t>olasılıkla</a:t>
            </a:r>
            <a:r>
              <a:rPr lang="en-US" sz="2400" dirty="0" smtClean="0"/>
              <a:t> </a:t>
            </a:r>
            <a:r>
              <a:rPr lang="en-US" sz="2400" dirty="0" err="1" smtClean="0"/>
              <a:t>cevaplarını</a:t>
            </a:r>
            <a:r>
              <a:rPr lang="en-US" sz="2400" dirty="0" smtClean="0"/>
              <a:t> </a:t>
            </a:r>
            <a:r>
              <a:rPr lang="en-US" sz="2400" dirty="0" err="1" smtClean="0"/>
              <a:t>oldukça</a:t>
            </a:r>
            <a:r>
              <a:rPr lang="en-US" sz="2400" dirty="0" smtClean="0"/>
              <a:t> </a:t>
            </a:r>
            <a:r>
              <a:rPr lang="en-US" sz="2400" dirty="0" err="1" smtClean="0"/>
              <a:t>geniş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çerçevede</a:t>
            </a:r>
            <a:r>
              <a:rPr lang="en-US" sz="2400" dirty="0" smtClean="0"/>
              <a:t> sizing </a:t>
            </a:r>
            <a:r>
              <a:rPr lang="en-US" sz="2400" dirty="0" err="1" smtClean="0"/>
              <a:t>istediğiniz</a:t>
            </a:r>
            <a:r>
              <a:rPr lang="en-US" sz="2400" dirty="0" smtClean="0"/>
              <a:t> </a:t>
            </a:r>
            <a:r>
              <a:rPr lang="en-US" sz="2400" dirty="0" err="1" smtClean="0"/>
              <a:t>biçimde</a:t>
            </a:r>
            <a:r>
              <a:rPr lang="en-US" sz="2400" dirty="0" smtClean="0"/>
              <a:t> </a:t>
            </a:r>
            <a:r>
              <a:rPr lang="en-US" sz="2400" dirty="0" err="1" smtClean="0"/>
              <a:t>verecektir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Hiç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aceleci</a:t>
            </a:r>
            <a:r>
              <a:rPr lang="en-US" sz="2400" dirty="0" smtClean="0"/>
              <a:t> </a:t>
            </a:r>
            <a:r>
              <a:rPr lang="en-US" sz="2400" dirty="0" err="1" smtClean="0"/>
              <a:t>olup</a:t>
            </a:r>
            <a:r>
              <a:rPr lang="en-US" sz="2400" dirty="0" smtClean="0"/>
              <a:t> </a:t>
            </a:r>
            <a:r>
              <a:rPr lang="en-US" sz="2400" dirty="0" err="1" smtClean="0"/>
              <a:t>sorudan</a:t>
            </a:r>
            <a:r>
              <a:rPr lang="en-US" sz="2400" dirty="0" smtClean="0"/>
              <a:t> </a:t>
            </a:r>
            <a:r>
              <a:rPr lang="en-US" sz="2400" dirty="0" err="1" smtClean="0"/>
              <a:t>soruya</a:t>
            </a:r>
            <a:r>
              <a:rPr lang="en-US" sz="2400" dirty="0" smtClean="0"/>
              <a:t> </a:t>
            </a:r>
            <a:r>
              <a:rPr lang="en-US" sz="2400" dirty="0" err="1" smtClean="0"/>
              <a:t>atlamayın</a:t>
            </a:r>
            <a:r>
              <a:rPr lang="en-US" sz="2400" dirty="0" smtClean="0"/>
              <a:t>. </a:t>
            </a:r>
            <a:r>
              <a:rPr lang="en-US" sz="2400" dirty="0" err="1" smtClean="0"/>
              <a:t>Katılımcının</a:t>
            </a:r>
            <a:r>
              <a:rPr lang="en-US" sz="2400" dirty="0" smtClean="0"/>
              <a:t> </a:t>
            </a:r>
            <a:r>
              <a:rPr lang="en-US" sz="2400" dirty="0" err="1" smtClean="0"/>
              <a:t>sözünün</a:t>
            </a:r>
            <a:r>
              <a:rPr lang="en-US" sz="2400" dirty="0" smtClean="0"/>
              <a:t> </a:t>
            </a:r>
            <a:r>
              <a:rPr lang="en-US" sz="2400" dirty="0" err="1" smtClean="0"/>
              <a:t>bittiğine</a:t>
            </a:r>
            <a:r>
              <a:rPr lang="en-US" sz="2400" dirty="0" smtClean="0"/>
              <a:t> </a:t>
            </a:r>
            <a:r>
              <a:rPr lang="en-US" sz="2400" dirty="0" err="1" smtClean="0"/>
              <a:t>siz</a:t>
            </a:r>
            <a:r>
              <a:rPr lang="en-US" sz="2400" dirty="0" smtClean="0"/>
              <a:t> </a:t>
            </a:r>
            <a:r>
              <a:rPr lang="en-US" sz="2400" dirty="0" err="1" smtClean="0"/>
              <a:t>değil</a:t>
            </a:r>
            <a:r>
              <a:rPr lang="en-US" sz="2400" dirty="0" smtClean="0"/>
              <a:t> </a:t>
            </a:r>
            <a:r>
              <a:rPr lang="en-US" sz="2400" dirty="0" err="1" smtClean="0"/>
              <a:t>kendisi</a:t>
            </a:r>
            <a:r>
              <a:rPr lang="en-US" sz="2400" dirty="0" smtClean="0"/>
              <a:t> </a:t>
            </a:r>
            <a:r>
              <a:rPr lang="en-US" sz="2400" dirty="0" err="1" smtClean="0"/>
              <a:t>karar</a:t>
            </a:r>
            <a:r>
              <a:rPr lang="en-US" sz="2400" dirty="0" smtClean="0"/>
              <a:t> </a:t>
            </a:r>
            <a:r>
              <a:rPr lang="en-US" sz="2400" dirty="0" err="1" smtClean="0"/>
              <a:t>versin</a:t>
            </a:r>
            <a:r>
              <a:rPr lang="en-US" sz="2400" dirty="0" smtClean="0"/>
              <a:t>. Her </a:t>
            </a:r>
            <a:r>
              <a:rPr lang="en-US" sz="2400" dirty="0" err="1" smtClean="0"/>
              <a:t>sorudan</a:t>
            </a:r>
            <a:r>
              <a:rPr lang="en-US" sz="2400" dirty="0" smtClean="0"/>
              <a:t> </a:t>
            </a:r>
            <a:r>
              <a:rPr lang="en-US" sz="2400" dirty="0" err="1" smtClean="0"/>
              <a:t>sonra</a:t>
            </a:r>
            <a:r>
              <a:rPr lang="en-US" sz="2400" dirty="0" smtClean="0"/>
              <a:t> </a:t>
            </a:r>
            <a:r>
              <a:rPr lang="en-US" sz="2400" dirty="0" err="1" smtClean="0"/>
              <a:t>makul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sure </a:t>
            </a:r>
            <a:r>
              <a:rPr lang="en-US" sz="2400" dirty="0" err="1" smtClean="0"/>
              <a:t>beklemeyi</a:t>
            </a:r>
            <a:r>
              <a:rPr lang="en-US" sz="2400" dirty="0" smtClean="0"/>
              <a:t> </a:t>
            </a:r>
            <a:r>
              <a:rPr lang="en-US" sz="2400" dirty="0" err="1" smtClean="0"/>
              <a:t>tercih</a:t>
            </a:r>
            <a:r>
              <a:rPr lang="en-US" sz="2400" dirty="0" smtClean="0"/>
              <a:t> </a:t>
            </a:r>
            <a:r>
              <a:rPr lang="en-US" sz="2400" dirty="0" err="1" smtClean="0"/>
              <a:t>edin</a:t>
            </a:r>
            <a:r>
              <a:rPr lang="en-US" sz="2400" dirty="0" smtClean="0"/>
              <a:t>. </a:t>
            </a:r>
            <a:r>
              <a:rPr lang="en-US" sz="2400" dirty="0" err="1" smtClean="0"/>
              <a:t>Böylelikle</a:t>
            </a:r>
            <a:r>
              <a:rPr lang="en-US" sz="2400" dirty="0" smtClean="0"/>
              <a:t> </a:t>
            </a:r>
            <a:r>
              <a:rPr lang="en-US" sz="2400" dirty="0" err="1" smtClean="0"/>
              <a:t>katılımcı</a:t>
            </a:r>
            <a:r>
              <a:rPr lang="en-US" sz="2400" dirty="0" smtClean="0"/>
              <a:t> </a:t>
            </a:r>
            <a:r>
              <a:rPr lang="en-US" sz="2400" dirty="0" err="1" smtClean="0"/>
              <a:t>kendini</a:t>
            </a:r>
            <a:r>
              <a:rPr lang="en-US" sz="2400" dirty="0" smtClean="0"/>
              <a:t> </a:t>
            </a:r>
            <a:r>
              <a:rPr lang="en-US" sz="2400" dirty="0" err="1" smtClean="0"/>
              <a:t>konuşma</a:t>
            </a:r>
            <a:r>
              <a:rPr lang="en-US" sz="2400" dirty="0" smtClean="0"/>
              <a:t> </a:t>
            </a:r>
            <a:r>
              <a:rPr lang="en-US" sz="2400" dirty="0" err="1" smtClean="0"/>
              <a:t>konusunda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özgür</a:t>
            </a:r>
            <a:r>
              <a:rPr lang="en-US" sz="2400" dirty="0" smtClean="0"/>
              <a:t> </a:t>
            </a:r>
            <a:r>
              <a:rPr lang="en-US" sz="2400" dirty="0" err="1" smtClean="0"/>
              <a:t>hissedecektir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Katılımcının</a:t>
            </a:r>
            <a:r>
              <a:rPr lang="en-US" sz="2400" dirty="0" smtClean="0"/>
              <a:t> </a:t>
            </a:r>
            <a:r>
              <a:rPr lang="en-US" sz="2400" dirty="0" err="1" smtClean="0"/>
              <a:t>konuşmalarında</a:t>
            </a:r>
            <a:r>
              <a:rPr lang="en-US" sz="2400" dirty="0" smtClean="0"/>
              <a:t> “</a:t>
            </a:r>
            <a:r>
              <a:rPr lang="en-US" sz="2400" dirty="0" err="1" smtClean="0"/>
              <a:t>kırmızı</a:t>
            </a:r>
            <a:r>
              <a:rPr lang="en-US" sz="2400" dirty="0" smtClean="0"/>
              <a:t> </a:t>
            </a:r>
            <a:r>
              <a:rPr lang="en-US" sz="2400" dirty="0" err="1" smtClean="0"/>
              <a:t>ışık</a:t>
            </a:r>
            <a:r>
              <a:rPr lang="en-US" sz="2400" dirty="0" smtClean="0"/>
              <a:t>” </a:t>
            </a:r>
            <a:r>
              <a:rPr lang="en-US" sz="2400" dirty="0" err="1" smtClean="0"/>
              <a:t>kelimelerini</a:t>
            </a:r>
            <a:r>
              <a:rPr lang="en-US" sz="2400" dirty="0" smtClean="0"/>
              <a:t> </a:t>
            </a:r>
            <a:r>
              <a:rPr lang="en-US" sz="2400" dirty="0" err="1" smtClean="0"/>
              <a:t>iyi</a:t>
            </a:r>
            <a:r>
              <a:rPr lang="en-US" sz="2400" dirty="0" smtClean="0"/>
              <a:t> </a:t>
            </a:r>
            <a:r>
              <a:rPr lang="en-US" sz="2400" dirty="0" err="1" smtClean="0"/>
              <a:t>seçin</a:t>
            </a:r>
            <a:r>
              <a:rPr lang="en-US" sz="2400" dirty="0" smtClean="0"/>
              <a:t>. Her ne </a:t>
            </a:r>
            <a:r>
              <a:rPr lang="en-US" sz="2400" dirty="0" err="1" smtClean="0"/>
              <a:t>zaman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kelimeleri</a:t>
            </a:r>
            <a:r>
              <a:rPr lang="en-US" sz="2400" dirty="0" smtClean="0"/>
              <a:t> </a:t>
            </a:r>
            <a:r>
              <a:rPr lang="en-US" sz="2400" dirty="0" err="1" smtClean="0"/>
              <a:t>yakalarsanız</a:t>
            </a:r>
            <a:r>
              <a:rPr lang="en-US" sz="2400" dirty="0" smtClean="0"/>
              <a:t> </a:t>
            </a:r>
            <a:r>
              <a:rPr lang="en-US" sz="2400" dirty="0" err="1" smtClean="0"/>
              <a:t>hemen</a:t>
            </a:r>
            <a:r>
              <a:rPr lang="en-US" sz="2400" dirty="0" smtClean="0"/>
              <a:t> </a:t>
            </a:r>
            <a:r>
              <a:rPr lang="en-US" sz="2400" dirty="0" err="1" smtClean="0"/>
              <a:t>ardından</a:t>
            </a:r>
            <a:r>
              <a:rPr lang="en-US" sz="2400" dirty="0" smtClean="0"/>
              <a:t> “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konuyu</a:t>
            </a:r>
            <a:r>
              <a:rPr lang="en-US" sz="2400" dirty="0" smtClean="0"/>
              <a:t> </a:t>
            </a:r>
            <a:r>
              <a:rPr lang="en-US" sz="2400" dirty="0" err="1" smtClean="0"/>
              <a:t>biraz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açıklayabilir</a:t>
            </a:r>
            <a:r>
              <a:rPr lang="en-US" sz="2400" dirty="0" smtClean="0"/>
              <a:t> </a:t>
            </a:r>
            <a:r>
              <a:rPr lang="en-US" sz="2400" dirty="0" err="1" smtClean="0"/>
              <a:t>misiniz</a:t>
            </a:r>
            <a:r>
              <a:rPr lang="en-US" sz="2400" dirty="0" smtClean="0"/>
              <a:t>” </a:t>
            </a:r>
            <a:r>
              <a:rPr lang="en-US" sz="2400" dirty="0" err="1" smtClean="0"/>
              <a:t>tarzında</a:t>
            </a:r>
            <a:r>
              <a:rPr lang="en-US" sz="2400" dirty="0" smtClean="0"/>
              <a:t> </a:t>
            </a:r>
            <a:r>
              <a:rPr lang="en-US" sz="2400" dirty="0" err="1" smtClean="0"/>
              <a:t>takip</a:t>
            </a:r>
            <a:r>
              <a:rPr lang="en-US" sz="2400" dirty="0" smtClean="0"/>
              <a:t> </a:t>
            </a:r>
            <a:r>
              <a:rPr lang="en-US" sz="2400" dirty="0" err="1" smtClean="0"/>
              <a:t>soruları</a:t>
            </a:r>
            <a:r>
              <a:rPr lang="en-US" sz="2400" dirty="0" smtClean="0"/>
              <a:t> </a:t>
            </a:r>
            <a:r>
              <a:rPr lang="en-US" sz="2400" dirty="0" err="1" smtClean="0"/>
              <a:t>sorun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Görüşmeyi</a:t>
            </a:r>
            <a:r>
              <a:rPr lang="en-US" sz="2400" dirty="0" smtClean="0"/>
              <a:t> </a:t>
            </a:r>
            <a:r>
              <a:rPr lang="en-US" sz="2400" dirty="0" err="1" smtClean="0"/>
              <a:t>deşifre</a:t>
            </a:r>
            <a:r>
              <a:rPr lang="en-US" sz="2400" dirty="0" smtClean="0"/>
              <a:t> </a:t>
            </a:r>
            <a:r>
              <a:rPr lang="en-US" sz="2400" dirty="0" err="1" smtClean="0"/>
              <a:t>ederken</a:t>
            </a:r>
            <a:r>
              <a:rPr lang="en-US" sz="2400" dirty="0" smtClean="0"/>
              <a:t> </a:t>
            </a:r>
            <a:r>
              <a:rPr lang="en-US" sz="2400" dirty="0" err="1" smtClean="0"/>
              <a:t>üzülmek</a:t>
            </a:r>
            <a:r>
              <a:rPr lang="en-US" sz="2400" dirty="0" smtClean="0"/>
              <a:t> </a:t>
            </a:r>
            <a:r>
              <a:rPr lang="en-US" sz="2400" dirty="0" err="1" smtClean="0"/>
              <a:t>yerine</a:t>
            </a:r>
            <a:r>
              <a:rPr lang="en-US" sz="2400" dirty="0" smtClean="0"/>
              <a:t> </a:t>
            </a:r>
            <a:r>
              <a:rPr lang="en-US" sz="2400" dirty="0" err="1" smtClean="0"/>
              <a:t>hemen</a:t>
            </a:r>
            <a:r>
              <a:rPr lang="en-US" sz="2400" dirty="0" smtClean="0"/>
              <a:t> </a:t>
            </a:r>
            <a:r>
              <a:rPr lang="en-US" sz="2400" dirty="0" err="1" smtClean="0"/>
              <a:t>konuyu</a:t>
            </a:r>
            <a:r>
              <a:rPr lang="en-US" sz="2400" dirty="0" smtClean="0"/>
              <a:t> </a:t>
            </a:r>
            <a:r>
              <a:rPr lang="en-US" sz="2400" dirty="0" err="1" smtClean="0"/>
              <a:t>açın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genişletin</a:t>
            </a:r>
            <a:r>
              <a:rPr lang="en-US" sz="2400" dirty="0" smtClean="0"/>
              <a:t>. Bu </a:t>
            </a:r>
            <a:r>
              <a:rPr lang="en-US" sz="2400" dirty="0" err="1" smtClean="0"/>
              <a:t>durumda</a:t>
            </a:r>
            <a:r>
              <a:rPr lang="en-US" sz="2400" dirty="0" smtClean="0"/>
              <a:t> </a:t>
            </a:r>
            <a:r>
              <a:rPr lang="en-US" sz="2400" dirty="0" err="1" smtClean="0"/>
              <a:t>katılımcı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söylediklerinin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önemsendiğini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düşünecektir</a:t>
            </a:r>
            <a:r>
              <a:rPr lang="en-US" sz="24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3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76090"/>
          </a:xfrm>
        </p:spPr>
        <p:txBody>
          <a:bodyPr>
            <a:normAutofit/>
          </a:bodyPr>
          <a:lstStyle/>
          <a:p>
            <a:r>
              <a:rPr lang="en-US" b="1" dirty="0"/>
              <a:t>SORU TİPLERİ</a:t>
            </a:r>
            <a:r>
              <a:rPr lang="tr-TR" b="1" dirty="0" smtClean="0"/>
              <a:t>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40877"/>
            <a:ext cx="8915400" cy="417034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3. </a:t>
            </a:r>
            <a:r>
              <a:rPr lang="en-US" sz="2400" b="1" dirty="0" err="1" smtClean="0"/>
              <a:t>Sondaj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Soruları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Burada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görüşmeci</a:t>
            </a:r>
            <a:r>
              <a:rPr lang="en-US" sz="2400" dirty="0" smtClean="0"/>
              <a:t> </a:t>
            </a:r>
            <a:r>
              <a:rPr lang="en-US" sz="2400" dirty="0" err="1" smtClean="0"/>
              <a:t>verilen</a:t>
            </a:r>
            <a:r>
              <a:rPr lang="en-US" sz="2400" dirty="0" smtClean="0"/>
              <a:t> </a:t>
            </a:r>
            <a:r>
              <a:rPr lang="en-US" sz="2400" dirty="0" err="1" smtClean="0"/>
              <a:t>cevabın</a:t>
            </a:r>
            <a:r>
              <a:rPr lang="en-US" sz="2400" dirty="0" smtClean="0"/>
              <a:t> </a:t>
            </a:r>
            <a:r>
              <a:rPr lang="en-US" sz="2400" dirty="0" err="1" smtClean="0"/>
              <a:t>peşine</a:t>
            </a:r>
            <a:r>
              <a:rPr lang="en-US" sz="2400" dirty="0" smtClean="0"/>
              <a:t> </a:t>
            </a:r>
            <a:r>
              <a:rPr lang="en-US" sz="2400" dirty="0" err="1" smtClean="0"/>
              <a:t>düşer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derinlemesine</a:t>
            </a:r>
            <a:r>
              <a:rPr lang="en-US" sz="2400" dirty="0" smtClean="0"/>
              <a:t> </a:t>
            </a:r>
            <a:r>
              <a:rPr lang="en-US" sz="2400" dirty="0" err="1" smtClean="0"/>
              <a:t>bilgi</a:t>
            </a:r>
            <a:r>
              <a:rPr lang="en-US" sz="2400" dirty="0" smtClean="0"/>
              <a:t> </a:t>
            </a:r>
            <a:r>
              <a:rPr lang="en-US" sz="2400" dirty="0" err="1" smtClean="0"/>
              <a:t>edinmeye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çalışır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“</a:t>
            </a:r>
            <a:r>
              <a:rPr lang="en-US" sz="2400" dirty="0" smtClean="0"/>
              <a:t>Bu </a:t>
            </a:r>
            <a:r>
              <a:rPr lang="en-US" sz="2400" dirty="0" err="1" smtClean="0"/>
              <a:t>konuda</a:t>
            </a:r>
            <a:r>
              <a:rPr lang="en-US" sz="2400" dirty="0" smtClean="0"/>
              <a:t> </a:t>
            </a:r>
            <a:r>
              <a:rPr lang="en-US" sz="2400" dirty="0" err="1" smtClean="0"/>
              <a:t>biraz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konuşabilir</a:t>
            </a:r>
            <a:r>
              <a:rPr lang="en-US" sz="2400" dirty="0" smtClean="0"/>
              <a:t> </a:t>
            </a:r>
            <a:r>
              <a:rPr lang="en-US" sz="2400" dirty="0" err="1" smtClean="0"/>
              <a:t>misiniz</a:t>
            </a:r>
            <a:r>
              <a:rPr lang="en-US" sz="2400" dirty="0" smtClean="0"/>
              <a:t>?” </a:t>
            </a:r>
            <a:endParaRPr lang="tr-TR" sz="2400" dirty="0" smtClean="0"/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Peki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sonra</a:t>
            </a:r>
            <a:r>
              <a:rPr lang="en-US" sz="2400" dirty="0" smtClean="0"/>
              <a:t> </a:t>
            </a:r>
            <a:r>
              <a:rPr lang="en-US" sz="2400" dirty="0" err="1" smtClean="0"/>
              <a:t>herhangi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şey</a:t>
            </a:r>
            <a:r>
              <a:rPr lang="en-US" sz="2400" dirty="0" smtClean="0"/>
              <a:t> </a:t>
            </a:r>
            <a:r>
              <a:rPr lang="en-US" sz="2400" dirty="0" err="1" smtClean="0"/>
              <a:t>yaptınız</a:t>
            </a:r>
            <a:r>
              <a:rPr lang="en-US" sz="2400" dirty="0" smtClean="0"/>
              <a:t> </a:t>
            </a:r>
            <a:r>
              <a:rPr lang="en-US" sz="2400" dirty="0" err="1" smtClean="0"/>
              <a:t>mı</a:t>
            </a:r>
            <a:r>
              <a:rPr lang="en-US" sz="2400" dirty="0" smtClean="0"/>
              <a:t>?” </a:t>
            </a:r>
            <a:endParaRPr lang="tr-TR" sz="2400" dirty="0" smtClean="0"/>
          </a:p>
          <a:p>
            <a:r>
              <a:rPr lang="en-US" sz="2400" dirty="0" smtClean="0"/>
              <a:t>“</a:t>
            </a:r>
            <a:r>
              <a:rPr lang="en-US" sz="2400" dirty="0" smtClean="0"/>
              <a:t>Size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konuda</a:t>
            </a:r>
            <a:r>
              <a:rPr lang="en-US" sz="2400" dirty="0" smtClean="0"/>
              <a:t> </a:t>
            </a:r>
            <a:r>
              <a:rPr lang="en-US" sz="2400" dirty="0" err="1" smtClean="0"/>
              <a:t>yardımcı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oldu</a:t>
            </a:r>
            <a:r>
              <a:rPr lang="en-US" sz="2400" dirty="0" smtClean="0"/>
              <a:t> mu?”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447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SORU </a:t>
            </a:r>
            <a:r>
              <a:rPr lang="en-US" b="1" dirty="0" smtClean="0"/>
              <a:t>TİPLERİ</a:t>
            </a:r>
            <a:r>
              <a:rPr lang="tr-TR" b="1" dirty="0" smtClean="0"/>
              <a:t>-4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4. </a:t>
            </a:r>
            <a:r>
              <a:rPr lang="en-US" sz="2400" b="1" dirty="0" err="1"/>
              <a:t>Özelleştirici</a:t>
            </a:r>
            <a:r>
              <a:rPr lang="en-US" sz="2400" b="1" dirty="0"/>
              <a:t> </a:t>
            </a:r>
            <a:r>
              <a:rPr lang="en-US" sz="2400" b="1" dirty="0" err="1"/>
              <a:t>sorular</a:t>
            </a:r>
            <a:r>
              <a:rPr lang="en-US" sz="2400" dirty="0"/>
              <a:t>:  </a:t>
            </a:r>
            <a:r>
              <a:rPr lang="en-US" sz="2400" dirty="0" err="1"/>
              <a:t>Görüşmeci</a:t>
            </a:r>
            <a:r>
              <a:rPr lang="en-US" sz="2400" dirty="0"/>
              <a:t> </a:t>
            </a:r>
            <a:r>
              <a:rPr lang="en-US" sz="2400" dirty="0" err="1"/>
              <a:t>bazen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konuyu</a:t>
            </a:r>
            <a:r>
              <a:rPr lang="en-US" sz="2400" dirty="0"/>
              <a:t> en </a:t>
            </a:r>
            <a:r>
              <a:rPr lang="en-US" sz="2400" dirty="0" err="1"/>
              <a:t>ince</a:t>
            </a:r>
            <a:r>
              <a:rPr lang="en-US" sz="2400" dirty="0"/>
              <a:t> </a:t>
            </a:r>
            <a:r>
              <a:rPr lang="en-US" sz="2400" dirty="0" err="1"/>
              <a:t>ayrıntısına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öğrenmek</a:t>
            </a:r>
            <a:r>
              <a:rPr lang="en-US" sz="2400" dirty="0"/>
              <a:t> </a:t>
            </a:r>
            <a:r>
              <a:rPr lang="en-US" sz="2400" dirty="0" err="1"/>
              <a:t>isteyebilir</a:t>
            </a:r>
            <a:r>
              <a:rPr lang="en-US" sz="2400" dirty="0"/>
              <a:t>. </a:t>
            </a:r>
            <a:r>
              <a:rPr lang="en-US" sz="2400" dirty="0" err="1"/>
              <a:t>Hatta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nicel</a:t>
            </a:r>
            <a:r>
              <a:rPr lang="en-US" sz="2400" dirty="0"/>
              <a:t> </a:t>
            </a:r>
            <a:r>
              <a:rPr lang="en-US" sz="2400" dirty="0" err="1"/>
              <a:t>veriler</a:t>
            </a:r>
            <a:r>
              <a:rPr lang="en-US" sz="2400" dirty="0"/>
              <a:t> </a:t>
            </a:r>
            <a:r>
              <a:rPr lang="en-US" sz="2400" dirty="0" err="1"/>
              <a:t>dahi</a:t>
            </a:r>
            <a:r>
              <a:rPr lang="en-US" sz="2400" dirty="0"/>
              <a:t> </a:t>
            </a:r>
            <a:r>
              <a:rPr lang="en-US" sz="2400" dirty="0" err="1"/>
              <a:t>olabilir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“</a:t>
            </a:r>
            <a:r>
              <a:rPr lang="en-US" sz="2400" dirty="0"/>
              <a:t>Bu </a:t>
            </a:r>
            <a:r>
              <a:rPr lang="en-US" sz="2400" dirty="0" err="1"/>
              <a:t>durumla</a:t>
            </a:r>
            <a:r>
              <a:rPr lang="en-US" sz="2400" dirty="0"/>
              <a:t> </a:t>
            </a:r>
            <a:r>
              <a:rPr lang="en-US" sz="2400" dirty="0" err="1"/>
              <a:t>karşılaştığınızda</a:t>
            </a:r>
            <a:r>
              <a:rPr lang="en-US" sz="2400" dirty="0"/>
              <a:t> </a:t>
            </a:r>
            <a:r>
              <a:rPr lang="en-US" sz="2400" dirty="0" err="1"/>
              <a:t>kaç</a:t>
            </a:r>
            <a:r>
              <a:rPr lang="en-US" sz="2400" dirty="0"/>
              <a:t> </a:t>
            </a:r>
            <a:r>
              <a:rPr lang="en-US" sz="2400" dirty="0" err="1"/>
              <a:t>yaşındaydınız</a:t>
            </a:r>
            <a:r>
              <a:rPr lang="en-US" sz="2400" dirty="0" smtClean="0"/>
              <a:t>?”</a:t>
            </a:r>
            <a:endParaRPr lang="tr-TR" sz="2400" dirty="0" smtClean="0"/>
          </a:p>
          <a:p>
            <a:r>
              <a:rPr lang="en-US" sz="2400" dirty="0" smtClean="0"/>
              <a:t> </a:t>
            </a:r>
            <a:r>
              <a:rPr lang="en-US" sz="2400" dirty="0"/>
              <a:t>“</a:t>
            </a:r>
            <a:r>
              <a:rPr lang="en-US" sz="2400" dirty="0" err="1"/>
              <a:t>Okula</a:t>
            </a:r>
            <a:r>
              <a:rPr lang="en-US" sz="2400" dirty="0"/>
              <a:t> ilk </a:t>
            </a:r>
            <a:r>
              <a:rPr lang="en-US" sz="2400" dirty="0" err="1"/>
              <a:t>gittiğiniz</a:t>
            </a:r>
            <a:r>
              <a:rPr lang="en-US" sz="2400" dirty="0"/>
              <a:t> </a:t>
            </a:r>
            <a:r>
              <a:rPr lang="en-US" sz="2400" dirty="0" err="1"/>
              <a:t>günü</a:t>
            </a:r>
            <a:r>
              <a:rPr lang="en-US" sz="2400" dirty="0"/>
              <a:t> </a:t>
            </a:r>
            <a:r>
              <a:rPr lang="en-US" sz="2400" dirty="0" err="1"/>
              <a:t>hatırlıyor</a:t>
            </a:r>
            <a:r>
              <a:rPr lang="en-US" sz="2400" dirty="0"/>
              <a:t> </a:t>
            </a:r>
            <a:r>
              <a:rPr lang="en-US" sz="2400" dirty="0" err="1"/>
              <a:t>musunuz</a:t>
            </a:r>
            <a:r>
              <a:rPr lang="en-US" sz="2400" dirty="0"/>
              <a:t>?”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11653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756</Words>
  <Application>Microsoft Office PowerPoint</Application>
  <PresentationFormat>Geniş ekran</PresentationFormat>
  <Paragraphs>61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Duman</vt:lpstr>
      <vt:lpstr>Nitel araştırma soruları sorma ve soru formu oluşturma</vt:lpstr>
      <vt:lpstr>Açık uçlu sorular sormak</vt:lpstr>
      <vt:lpstr>Açık uçlu sorular sormak</vt:lpstr>
      <vt:lpstr>Yönlendirici sorulardan kaçınmak</vt:lpstr>
      <vt:lpstr>Yönlendirici sorulardan kaçınmak</vt:lpstr>
      <vt:lpstr>SORU TİPLERİ-1</vt:lpstr>
      <vt:lpstr>SORU TİPLERİ-2</vt:lpstr>
      <vt:lpstr>SORU TİPLERİ-3</vt:lpstr>
      <vt:lpstr>SORU TİPLERİ-4</vt:lpstr>
      <vt:lpstr>SORU TİPLERİ-5</vt:lpstr>
      <vt:lpstr>SORU TİPLERİ-6</vt:lpstr>
      <vt:lpstr>SORU TİPLERİ-7</vt:lpstr>
      <vt:lpstr>SORU TİPLERİ-8</vt:lpstr>
      <vt:lpstr>SORU TİPLERİ-9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 soruları sorma ve soru formu oluşturma</dc:title>
  <dc:creator>Bd2_bb2</dc:creator>
  <cp:lastModifiedBy>default default</cp:lastModifiedBy>
  <cp:revision>5</cp:revision>
  <dcterms:created xsi:type="dcterms:W3CDTF">2017-11-15T09:51:05Z</dcterms:created>
  <dcterms:modified xsi:type="dcterms:W3CDTF">2022-03-22T07:31:19Z</dcterms:modified>
</cp:coreProperties>
</file>